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72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1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149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71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66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83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447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24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112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119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232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00947-A7ED-4D42-9A08-868C0BB455F0}" type="datetimeFigureOut">
              <a:rPr lang="es-ES" smtClean="0"/>
              <a:t>12/01/2022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FA692-420E-497C-96B0-03AB990B0B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7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756" y="613316"/>
            <a:ext cx="7560527" cy="567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901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7000</dc:creator>
  <cp:lastModifiedBy>7000</cp:lastModifiedBy>
  <cp:revision>1</cp:revision>
  <dcterms:created xsi:type="dcterms:W3CDTF">2022-01-12T19:40:06Z</dcterms:created>
  <dcterms:modified xsi:type="dcterms:W3CDTF">2022-01-12T19:40:33Z</dcterms:modified>
</cp:coreProperties>
</file>