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61600" y="1377100"/>
            <a:ext cx="5235725" cy="3660475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555150" y="133100"/>
            <a:ext cx="8033700" cy="114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3000">
                <a:solidFill>
                  <a:srgbClr val="0000FF"/>
                </a:solidFill>
              </a:rPr>
              <a:t>OSTEOPOROSIS Y</a:t>
            </a:r>
            <a:r>
              <a:rPr lang="es" sz="3000">
                <a:solidFill>
                  <a:srgbClr val="0000FF"/>
                </a:solidFill>
              </a:rPr>
              <a:t> </a:t>
            </a:r>
            <a:r>
              <a:rPr b="1" lang="es" sz="3000">
                <a:solidFill>
                  <a:srgbClr val="0000FF"/>
                </a:solidFill>
              </a:rPr>
              <a:t>MENOPAUSIA </a:t>
            </a:r>
            <a:endParaRPr b="1" sz="3000">
              <a:solidFill>
                <a:srgbClr val="0000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3000">
                <a:solidFill>
                  <a:srgbClr val="0000FF"/>
                </a:solidFill>
              </a:rPr>
              <a:t>      pon</a:t>
            </a:r>
            <a:r>
              <a:rPr lang="es" sz="3000">
                <a:solidFill>
                  <a:srgbClr val="0000FF"/>
                </a:solidFill>
              </a:rPr>
              <a:t> en </a:t>
            </a:r>
            <a:r>
              <a:rPr b="1" lang="es" sz="3000">
                <a:solidFill>
                  <a:srgbClr val="0000FF"/>
                </a:solidFill>
              </a:rPr>
              <a:t>forma</a:t>
            </a:r>
            <a:r>
              <a:rPr lang="es" sz="3000">
                <a:solidFill>
                  <a:srgbClr val="0000FF"/>
                </a:solidFill>
              </a:rPr>
              <a:t> también, tus </a:t>
            </a:r>
            <a:r>
              <a:rPr b="1" lang="es" sz="3000">
                <a:solidFill>
                  <a:srgbClr val="0000FF"/>
                </a:solidFill>
              </a:rPr>
              <a:t>HUESOS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